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780" y="16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FEC2-78AD-4DA7-8649-F12D581B9AD3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E60A-75AB-4C51-A634-8CCC29277F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dissolve/>
    <p:sndAc>
      <p:stSnd>
        <p:snd r:embed="rId2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33D2-0B29-4095-AC0D-3DE37E587FE9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AA80-1A57-440D-BE98-9ECC4C64FE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51DA-114A-4DAE-806D-5650380AE034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DAE8-EC05-45F4-AB91-3291AFD991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9B00-A42D-4669-9A2C-97DB0C7333CA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3347-11E9-4C60-A700-FB024D276A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9FDD-D467-4122-956C-A78D48251CC6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04DC-EEBE-4E9B-B4E9-3E96A74CD4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dissolve/>
    <p:sndAc>
      <p:stSnd>
        <p:snd r:embed="rId2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24BC-5C43-47D2-9A7B-98A79F681221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866F-60C1-4DCE-9CB0-57241665C2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90FB-B12F-40E3-A4F0-F1D75BAC5304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4C6-605F-4CF0-B2F0-813D8D7662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2B0D-F36D-4886-9135-3ABC92B21AF9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C971-4727-42D6-A60B-85D02F2577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5017-54BD-4531-93B4-C233981CCE4E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2386-9701-4542-9678-3B5B5E8A31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2CE2B-3389-49E7-8B5C-5E2CB2FD940E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9A3A-E139-41A7-B30E-18435683BF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A329-49BF-4399-9836-18CC4D2C90FF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CACC7-4CEA-4847-BDB0-53610A89E5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Tm="10000">
    <p:dissolve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548C6-825D-494E-97B3-33898175D0BA}" type="datetimeFigureOut">
              <a:rPr lang="tr-TR"/>
              <a:pPr>
                <a:defRPr/>
              </a:pPr>
              <a:t>17.03.2009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EFE31-9F5A-4A23-8FE3-38424EB794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9" r:id="rId2"/>
    <p:sldLayoutId id="2147483928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9" r:id="rId9"/>
    <p:sldLayoutId id="2147483925" r:id="rId10"/>
    <p:sldLayoutId id="2147483926" r:id="rId11"/>
  </p:sldLayoutIdLst>
  <p:transition advTm="10000">
    <p:dissolve/>
    <p:sndAc>
      <p:stSnd>
        <p:snd r:embed="rId13" name="arrow.wav" builtIn="1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zayn.org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edizay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15 Mucize Bitki</a:t>
            </a:r>
            <a:endParaRPr lang="tr-TR" dirty="0"/>
          </a:p>
        </p:txBody>
      </p:sp>
      <p:sp>
        <p:nvSpPr>
          <p:cNvPr id="5123" name="4 Alt Başlık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tr-TR" smtClean="0"/>
              <a:t>Mutfağınızda Mutlaka Bulunmalı</a:t>
            </a:r>
          </a:p>
        </p:txBody>
      </p:sp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9-MEYAN KÖKÜ:</a:t>
            </a:r>
          </a:p>
        </p:txBody>
      </p:sp>
      <p:pic>
        <p:nvPicPr>
          <p:cNvPr id="14339" name="3 İçerik Yer Tutucusu" descr="s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5300" y="2033588"/>
            <a:ext cx="5613400" cy="4191000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10-NAR: </a:t>
            </a:r>
          </a:p>
        </p:txBody>
      </p:sp>
      <p:pic>
        <p:nvPicPr>
          <p:cNvPr id="15363" name="3 İçerik Yer Tutucusu" descr="s1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58975" y="1935163"/>
            <a:ext cx="522605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11-SEMİZ OTU:</a:t>
            </a:r>
          </a:p>
        </p:txBody>
      </p:sp>
      <p:pic>
        <p:nvPicPr>
          <p:cNvPr id="16387" name="3 İçerik Yer Tutucusu" descr="s1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75" y="1935163"/>
            <a:ext cx="555625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12-PELİN OTU:</a:t>
            </a:r>
          </a:p>
        </p:txBody>
      </p:sp>
      <p:pic>
        <p:nvPicPr>
          <p:cNvPr id="17411" name="3 İçerik Yer Tutucusu" descr="s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6450" y="1935163"/>
            <a:ext cx="499110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13-SOĞAN:</a:t>
            </a:r>
          </a:p>
        </p:txBody>
      </p:sp>
      <p:pic>
        <p:nvPicPr>
          <p:cNvPr id="18435" name="5 İçerik Yer Tutucusu" descr="s1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5463" y="1935163"/>
            <a:ext cx="5553075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14-ZERDEÇAL:</a:t>
            </a:r>
          </a:p>
        </p:txBody>
      </p:sp>
      <p:pic>
        <p:nvPicPr>
          <p:cNvPr id="19459" name="3 İçerik Yer Tutucusu" descr="s1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71663" y="1935163"/>
            <a:ext cx="5400675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15-ZEYTİN:</a:t>
            </a:r>
          </a:p>
        </p:txBody>
      </p:sp>
      <p:pic>
        <p:nvPicPr>
          <p:cNvPr id="20483" name="3 İçerik Yer Tutucusu" descr="s1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14525" y="1935163"/>
            <a:ext cx="531495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Sağlıklı bir ömür dilerim…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 smtClean="0"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Mr</a:t>
            </a:r>
            <a:r>
              <a:rPr lang="tr-TR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. Dede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3"/>
              </a:rPr>
              <a:t>http://www.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3"/>
              </a:rPr>
              <a:t>edizayn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3"/>
              </a:rPr>
              <a:t>.org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4"/>
              </a:rPr>
              <a:t>info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4"/>
              </a:rPr>
              <a:t>@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4"/>
              </a:rPr>
              <a:t>edizayn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  <a:hlinkClick r:id="rId4"/>
              </a:rPr>
              <a:t>.org</a:t>
            </a:r>
            <a:endParaRPr lang="tr-TR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1-ADAÇAYI:</a:t>
            </a:r>
          </a:p>
        </p:txBody>
      </p:sp>
      <p:pic>
        <p:nvPicPr>
          <p:cNvPr id="6147" name="7 İçerik Yer Tutucusu" descr="s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0275" y="1935163"/>
            <a:ext cx="474345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2-CEVİZ:</a:t>
            </a:r>
          </a:p>
        </p:txBody>
      </p:sp>
      <p:pic>
        <p:nvPicPr>
          <p:cNvPr id="7171" name="3 İçerik Yer Tutucusu" descr="s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5038" y="1935163"/>
            <a:ext cx="4733925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3-IHLAMUR:</a:t>
            </a:r>
          </a:p>
        </p:txBody>
      </p:sp>
      <p:pic>
        <p:nvPicPr>
          <p:cNvPr id="8195" name="3 İçerik Yer Tutucusu" descr="s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71688" y="1935163"/>
            <a:ext cx="5000625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4-HİNDİBA:</a:t>
            </a:r>
          </a:p>
        </p:txBody>
      </p:sp>
      <p:pic>
        <p:nvPicPr>
          <p:cNvPr id="9219" name="3 İçerik Yer Tutucusu" descr="s4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00275" y="1935163"/>
            <a:ext cx="474345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5-KARABAŞ OTU:</a:t>
            </a:r>
          </a:p>
        </p:txBody>
      </p:sp>
      <p:pic>
        <p:nvPicPr>
          <p:cNvPr id="10243" name="3 İçerik Yer Tutucusu" descr="s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35163" y="1935163"/>
            <a:ext cx="5273675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6-KEREVİZ:</a:t>
            </a:r>
          </a:p>
        </p:txBody>
      </p:sp>
      <p:pic>
        <p:nvPicPr>
          <p:cNvPr id="11267" name="3 İçerik Yer Tutucusu" descr="s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8475" y="1935163"/>
            <a:ext cx="560705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7-KUŞBURNU:</a:t>
            </a:r>
          </a:p>
        </p:txBody>
      </p:sp>
      <p:pic>
        <p:nvPicPr>
          <p:cNvPr id="12291" name="3 İçerik Yer Tutucusu" descr="s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49450" y="1935163"/>
            <a:ext cx="524510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8-MAYDANOZ:</a:t>
            </a:r>
          </a:p>
        </p:txBody>
      </p:sp>
      <p:pic>
        <p:nvPicPr>
          <p:cNvPr id="13315" name="3 İçerik Yer Tutucusu" descr="s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71650" y="1935163"/>
            <a:ext cx="5600700" cy="4389437"/>
          </a:xfrm>
        </p:spPr>
      </p:pic>
    </p:spTree>
  </p:cSld>
  <p:clrMapOvr>
    <a:masterClrMapping/>
  </p:clrMapOvr>
  <p:transition advTm="10000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Mucize_Bitki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ündönümü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Gündönümü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15_Mucize_Bitki</Template>
  <TotalTime>5</TotalTime>
  <Words>52</Words>
  <Application>Microsoft Office PowerPoint</Application>
  <PresentationFormat>Ekran Gösterisi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15_Mucize_Bitki</vt:lpstr>
      <vt:lpstr>15 Mucize Bitki</vt:lpstr>
      <vt:lpstr>1-ADAÇAYI:</vt:lpstr>
      <vt:lpstr>2-CEVİZ:</vt:lpstr>
      <vt:lpstr>3-IHLAMUR:</vt:lpstr>
      <vt:lpstr>4-HİNDİBA:</vt:lpstr>
      <vt:lpstr>5-KARABAŞ OTU:</vt:lpstr>
      <vt:lpstr>6-KEREVİZ:</vt:lpstr>
      <vt:lpstr>7-KUŞBURNU:</vt:lpstr>
      <vt:lpstr>8-MAYDANOZ:</vt:lpstr>
      <vt:lpstr>9-MEYAN KÖKÜ:</vt:lpstr>
      <vt:lpstr>10-NAR: </vt:lpstr>
      <vt:lpstr>11-SEMİZ OTU:</vt:lpstr>
      <vt:lpstr>12-PELİN OTU:</vt:lpstr>
      <vt:lpstr>13-SOĞAN:</vt:lpstr>
      <vt:lpstr>14-ZERDEÇAL:</vt:lpstr>
      <vt:lpstr>15-ZEYTİN:</vt:lpstr>
      <vt:lpstr>Sağlıklı bir ömür dilerim…</vt:lpstr>
    </vt:vector>
  </TitlesOfParts>
  <Company>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Mucize Bitki</dc:title>
  <dc:creator>keskin</dc:creator>
  <cp:lastModifiedBy>keskin</cp:lastModifiedBy>
  <cp:revision>2</cp:revision>
  <dcterms:created xsi:type="dcterms:W3CDTF">2009-03-17T10:12:52Z</dcterms:created>
  <dcterms:modified xsi:type="dcterms:W3CDTF">2009-03-17T10:39:13Z</dcterms:modified>
</cp:coreProperties>
</file>